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</p:sldIdLst>
  <p:sldSz cx="12801600" cy="9601200" type="A3"/>
  <p:notesSz cx="6805613" cy="9939338"/>
  <p:defaultTextStyle>
    <a:defPPr>
      <a:defRPr lang="ko-KR"/>
    </a:defPPr>
    <a:lvl1pPr marL="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1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EEA0"/>
    <a:srgbClr val="DEF7DB"/>
    <a:srgbClr val="F1FED4"/>
    <a:srgbClr val="FCEC74"/>
    <a:srgbClr val="F5F3DD"/>
    <a:srgbClr val="F4F6D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122" y="-96"/>
      </p:cViewPr>
      <p:guideLst>
        <p:guide orient="horz" pos="3024"/>
        <p:guide pos="4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8.1471311360670914E-2"/>
          <c:y val="0.10854136484753243"/>
          <c:w val="0.90249965693053225"/>
          <c:h val="0.69293499411923809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할아버지</c:v>
                </c:pt>
              </c:strCache>
            </c:strRef>
          </c:tx>
          <c:cat>
            <c:strRef>
              <c:f>Sheet1!$A$2:$A$10</c:f>
              <c:strCache>
                <c:ptCount val="9"/>
                <c:pt idx="0">
                  <c:v>강운숙</c:v>
                </c:pt>
                <c:pt idx="1">
                  <c:v>이름</c:v>
                </c:pt>
                <c:pt idx="2">
                  <c:v>이름</c:v>
                </c:pt>
                <c:pt idx="3">
                  <c:v>이름</c:v>
                </c:pt>
                <c:pt idx="4">
                  <c:v>이름</c:v>
                </c:pt>
                <c:pt idx="5">
                  <c:v>이름</c:v>
                </c:pt>
                <c:pt idx="6">
                  <c:v>이름</c:v>
                </c:pt>
                <c:pt idx="7">
                  <c:v>이름</c:v>
                </c:pt>
                <c:pt idx="8">
                  <c:v>이름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할머니</c:v>
                </c:pt>
              </c:strCache>
            </c:strRef>
          </c:tx>
          <c:cat>
            <c:strRef>
              <c:f>Sheet1!$A$2:$A$10</c:f>
              <c:strCache>
                <c:ptCount val="9"/>
                <c:pt idx="0">
                  <c:v>강운숙</c:v>
                </c:pt>
                <c:pt idx="1">
                  <c:v>이름</c:v>
                </c:pt>
                <c:pt idx="2">
                  <c:v>이름</c:v>
                </c:pt>
                <c:pt idx="3">
                  <c:v>이름</c:v>
                </c:pt>
                <c:pt idx="4">
                  <c:v>이름</c:v>
                </c:pt>
                <c:pt idx="5">
                  <c:v>이름</c:v>
                </c:pt>
                <c:pt idx="6">
                  <c:v>이름</c:v>
                </c:pt>
                <c:pt idx="7">
                  <c:v>이름</c:v>
                </c:pt>
                <c:pt idx="8">
                  <c:v>이름</c:v>
                </c:pt>
              </c:strCache>
            </c:strRef>
          </c:cat>
          <c:val>
            <c:numRef>
              <c:f>Sheet1!$C$2:$C$10</c:f>
              <c:numCache>
                <c:formatCode>General</c:formatCode>
                <c:ptCount val="9"/>
                <c:pt idx="0">
                  <c:v>55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아빠</c:v>
                </c:pt>
              </c:strCache>
            </c:strRef>
          </c:tx>
          <c:cat>
            <c:strRef>
              <c:f>Sheet1!$A$2:$A$10</c:f>
              <c:strCache>
                <c:ptCount val="9"/>
                <c:pt idx="0">
                  <c:v>강운숙</c:v>
                </c:pt>
                <c:pt idx="1">
                  <c:v>이름</c:v>
                </c:pt>
                <c:pt idx="2">
                  <c:v>이름</c:v>
                </c:pt>
                <c:pt idx="3">
                  <c:v>이름</c:v>
                </c:pt>
                <c:pt idx="4">
                  <c:v>이름</c:v>
                </c:pt>
                <c:pt idx="5">
                  <c:v>이름</c:v>
                </c:pt>
                <c:pt idx="6">
                  <c:v>이름</c:v>
                </c:pt>
                <c:pt idx="7">
                  <c:v>이름</c:v>
                </c:pt>
                <c:pt idx="8">
                  <c:v>이름</c:v>
                </c:pt>
              </c:strCache>
            </c:strRef>
          </c:cat>
          <c:val>
            <c:numRef>
              <c:f>Sheet1!$D$2:$D$10</c:f>
              <c:numCache>
                <c:formatCode>General</c:formatCode>
                <c:ptCount val="9"/>
                <c:pt idx="0">
                  <c:v>35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엄마</c:v>
                </c:pt>
              </c:strCache>
            </c:strRef>
          </c:tx>
          <c:cat>
            <c:strRef>
              <c:f>Sheet1!$A$2:$A$10</c:f>
              <c:strCache>
                <c:ptCount val="9"/>
                <c:pt idx="0">
                  <c:v>강운숙</c:v>
                </c:pt>
                <c:pt idx="1">
                  <c:v>이름</c:v>
                </c:pt>
                <c:pt idx="2">
                  <c:v>이름</c:v>
                </c:pt>
                <c:pt idx="3">
                  <c:v>이름</c:v>
                </c:pt>
                <c:pt idx="4">
                  <c:v>이름</c:v>
                </c:pt>
                <c:pt idx="5">
                  <c:v>이름</c:v>
                </c:pt>
                <c:pt idx="6">
                  <c:v>이름</c:v>
                </c:pt>
                <c:pt idx="7">
                  <c:v>이름</c:v>
                </c:pt>
                <c:pt idx="8">
                  <c:v>이름</c:v>
                </c:pt>
              </c:strCache>
            </c:strRef>
          </c:cat>
          <c:val>
            <c:numRef>
              <c:f>Sheet1!$E$2:$E$10</c:f>
              <c:numCache>
                <c:formatCode>General</c:formatCode>
                <c:ptCount val="9"/>
                <c:pt idx="0">
                  <c:v>30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오빠,형</c:v>
                </c:pt>
              </c:strCache>
            </c:strRef>
          </c:tx>
          <c:cat>
            <c:strRef>
              <c:f>Sheet1!$A$2:$A$10</c:f>
              <c:strCache>
                <c:ptCount val="9"/>
                <c:pt idx="0">
                  <c:v>강운숙</c:v>
                </c:pt>
                <c:pt idx="1">
                  <c:v>이름</c:v>
                </c:pt>
                <c:pt idx="2">
                  <c:v>이름</c:v>
                </c:pt>
                <c:pt idx="3">
                  <c:v>이름</c:v>
                </c:pt>
                <c:pt idx="4">
                  <c:v>이름</c:v>
                </c:pt>
                <c:pt idx="5">
                  <c:v>이름</c:v>
                </c:pt>
                <c:pt idx="6">
                  <c:v>이름</c:v>
                </c:pt>
                <c:pt idx="7">
                  <c:v>이름</c:v>
                </c:pt>
                <c:pt idx="8">
                  <c:v>이름</c:v>
                </c:pt>
              </c:strCache>
            </c:strRef>
          </c:cat>
          <c:val>
            <c:numRef>
              <c:f>Sheet1!$F$2:$F$10</c:f>
              <c:numCache>
                <c:formatCode>General</c:formatCode>
                <c:ptCount val="9"/>
                <c:pt idx="0">
                  <c:v>10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언니,누나</c:v>
                </c:pt>
              </c:strCache>
            </c:strRef>
          </c:tx>
          <c:cat>
            <c:strRef>
              <c:f>Sheet1!$A$2:$A$10</c:f>
              <c:strCache>
                <c:ptCount val="9"/>
                <c:pt idx="0">
                  <c:v>강운숙</c:v>
                </c:pt>
                <c:pt idx="1">
                  <c:v>이름</c:v>
                </c:pt>
                <c:pt idx="2">
                  <c:v>이름</c:v>
                </c:pt>
                <c:pt idx="3">
                  <c:v>이름</c:v>
                </c:pt>
                <c:pt idx="4">
                  <c:v>이름</c:v>
                </c:pt>
                <c:pt idx="5">
                  <c:v>이름</c:v>
                </c:pt>
                <c:pt idx="6">
                  <c:v>이름</c:v>
                </c:pt>
                <c:pt idx="7">
                  <c:v>이름</c:v>
                </c:pt>
                <c:pt idx="8">
                  <c:v>이름</c:v>
                </c:pt>
              </c:strCache>
            </c:strRef>
          </c:cat>
          <c:val>
            <c:numRef>
              <c:f>Sheet1!$G$2:$G$10</c:f>
              <c:numCache>
                <c:formatCode>General</c:formatCode>
                <c:ptCount val="9"/>
                <c:pt idx="0">
                  <c:v>12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동생</c:v>
                </c:pt>
              </c:strCache>
            </c:strRef>
          </c:tx>
          <c:cat>
            <c:strRef>
              <c:f>Sheet1!$A$2:$A$10</c:f>
              <c:strCache>
                <c:ptCount val="9"/>
                <c:pt idx="0">
                  <c:v>강운숙</c:v>
                </c:pt>
                <c:pt idx="1">
                  <c:v>이름</c:v>
                </c:pt>
                <c:pt idx="2">
                  <c:v>이름</c:v>
                </c:pt>
                <c:pt idx="3">
                  <c:v>이름</c:v>
                </c:pt>
                <c:pt idx="4">
                  <c:v>이름</c:v>
                </c:pt>
                <c:pt idx="5">
                  <c:v>이름</c:v>
                </c:pt>
                <c:pt idx="6">
                  <c:v>이름</c:v>
                </c:pt>
                <c:pt idx="7">
                  <c:v>이름</c:v>
                </c:pt>
                <c:pt idx="8">
                  <c:v>이름</c:v>
                </c:pt>
              </c:strCache>
            </c:strRef>
          </c:cat>
          <c:val>
            <c:numRef>
              <c:f>Sheet1!$H$2:$H$10</c:f>
              <c:numCache>
                <c:formatCode>General</c:formatCode>
                <c:ptCount val="9"/>
                <c:pt idx="0">
                  <c:v>3</c:v>
                </c:pt>
              </c:numCache>
            </c:numRef>
          </c:val>
        </c:ser>
        <c:gapWidth val="75"/>
        <c:overlap val="-25"/>
        <c:axId val="58089472"/>
        <c:axId val="58091008"/>
      </c:barChart>
      <c:catAx>
        <c:axId val="58089472"/>
        <c:scaling>
          <c:orientation val="minMax"/>
        </c:scaling>
        <c:axPos val="b"/>
        <c:minorGridlines/>
        <c:majorTickMark val="none"/>
        <c:tickLblPos val="nextTo"/>
        <c:txPr>
          <a:bodyPr rot="0" vert="horz"/>
          <a:lstStyle/>
          <a:p>
            <a:pPr>
              <a:defRPr sz="1200" b="1" baseline="0">
                <a:latin typeface="HY강B" pitchFamily="18" charset="-127"/>
                <a:ea typeface="HY강B" pitchFamily="18" charset="-127"/>
              </a:defRPr>
            </a:pPr>
            <a:endParaRPr lang="ko-KR"/>
          </a:p>
        </c:txPr>
        <c:crossAx val="58091008"/>
        <c:crosses val="autoZero"/>
        <c:auto val="1"/>
        <c:lblAlgn val="ctr"/>
        <c:lblOffset val="100"/>
      </c:catAx>
      <c:valAx>
        <c:axId val="58091008"/>
        <c:scaling>
          <c:orientation val="minMax"/>
          <c:max val="100"/>
        </c:scaling>
        <c:axPos val="l"/>
        <c:minorGridlines/>
        <c:numFmt formatCode="General" sourceLinked="1"/>
        <c:maj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b="1"/>
            </a:pPr>
            <a:endParaRPr lang="ko-KR"/>
          </a:p>
        </c:txPr>
        <c:crossAx val="58089472"/>
        <c:crosses val="autoZero"/>
        <c:crossBetween val="between"/>
        <c:majorUnit val="10"/>
      </c:valAx>
    </c:plotArea>
    <c:legend>
      <c:legendPos val="b"/>
      <c:layout>
        <c:manualLayout>
          <c:xMode val="edge"/>
          <c:yMode val="edge"/>
          <c:x val="5.1721833587531685E-2"/>
          <c:y val="0.90267223188077661"/>
          <c:w val="0.92093551477291957"/>
          <c:h val="4.6534472834201396E-2"/>
        </c:manualLayout>
      </c:layout>
      <c:txPr>
        <a:bodyPr/>
        <a:lstStyle/>
        <a:p>
          <a:pPr>
            <a:defRPr sz="1600" b="1">
              <a:latin typeface="HY강B" pitchFamily="18" charset="-127"/>
              <a:ea typeface="HY강B" pitchFamily="18" charset="-127"/>
            </a:defRPr>
          </a:pPr>
          <a:endParaRPr lang="ko-KR"/>
        </a:p>
      </c:txPr>
    </c:legend>
    <c:plotVisOnly val="1"/>
  </c:chart>
  <c:txPr>
    <a:bodyPr/>
    <a:lstStyle/>
    <a:p>
      <a:pPr>
        <a:defRPr sz="1800"/>
      </a:pPr>
      <a:endParaRPr lang="ko-KR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0.26957</cdr:x>
      <cdr:y>0.01149</cdr:y>
    </cdr:from>
    <cdr:to>
      <cdr:x>0.82183</cdr:x>
      <cdr:y>0.06897</cdr:y>
    </cdr:to>
    <cdr:sp macro="" textlink="">
      <cdr:nvSpPr>
        <cdr:cNvPr id="3" name="대각선 방향의 모서리가 둥근 사각형 2"/>
        <cdr:cNvSpPr/>
      </cdr:nvSpPr>
      <cdr:spPr>
        <a:xfrm xmlns:a="http://schemas.openxmlformats.org/drawingml/2006/main">
          <a:off x="2214578" y="71438"/>
          <a:ext cx="4537075" cy="357190"/>
        </a:xfrm>
        <a:prstGeom xmlns:a="http://schemas.openxmlformats.org/drawingml/2006/main" prst="round2DiagRect">
          <a:avLst>
            <a:gd name="adj1" fmla="val 50000"/>
            <a:gd name="adj2" fmla="val 0"/>
          </a:avLst>
        </a:prstGeom>
        <a:solidFill xmlns:a="http://schemas.openxmlformats.org/drawingml/2006/main">
          <a:srgbClr val="CDEEA0"/>
        </a:solidFill>
        <a:ln xmlns:a="http://schemas.openxmlformats.org/drawingml/2006/main" w="28575" cap="flat" cmpd="sng" algn="ctr">
          <a:solidFill>
            <a:srgbClr val="FFFF00"/>
          </a:solidFill>
          <a:prstDash val="solid"/>
        </a:ln>
        <a:effectLst xmlns:a="http://schemas.openxmlformats.org/drawingml/2006/main">
          <a:outerShdw blurRad="50800" dist="38100" dir="5400000" algn="t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defPPr>
            <a:defRPr lang="ko-KR"/>
          </a:defPPr>
          <a:lvl1pPr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Text" lastClr="000000"/>
              </a:solidFill>
              <a:latin typeface="Corbel"/>
            </a:defRPr>
          </a:lvl1pPr>
          <a:lvl2pPr marL="457200"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Text" lastClr="000000"/>
              </a:solidFill>
              <a:latin typeface="Corbel"/>
            </a:defRPr>
          </a:lvl2pPr>
          <a:lvl3pPr marL="914400"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Text" lastClr="000000"/>
              </a:solidFill>
              <a:latin typeface="Corbel"/>
            </a:defRPr>
          </a:lvl3pPr>
          <a:lvl4pPr marL="1371600"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Text" lastClr="000000"/>
              </a:solidFill>
              <a:latin typeface="Corbel"/>
            </a:defRPr>
          </a:lvl4pPr>
          <a:lvl5pPr marL="1828800"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Text" lastClr="000000"/>
              </a:solidFill>
              <a:latin typeface="Corbel"/>
            </a:defRPr>
          </a:lvl5pPr>
          <a:lvl6pPr marL="2286000" algn="l" defTabSz="914400" rtl="0" eaLnBrk="1" latinLnBrk="1" hangingPunct="1">
            <a:defRPr kumimoji="1" kern="1200">
              <a:solidFill>
                <a:sysClr val="windowText" lastClr="000000"/>
              </a:solidFill>
              <a:latin typeface="Corbel"/>
            </a:defRPr>
          </a:lvl6pPr>
          <a:lvl7pPr marL="2743200" algn="l" defTabSz="914400" rtl="0" eaLnBrk="1" latinLnBrk="1" hangingPunct="1">
            <a:defRPr kumimoji="1" kern="1200">
              <a:solidFill>
                <a:sysClr val="windowText" lastClr="000000"/>
              </a:solidFill>
              <a:latin typeface="Corbel"/>
            </a:defRPr>
          </a:lvl7pPr>
          <a:lvl8pPr marL="3200400" algn="l" defTabSz="914400" rtl="0" eaLnBrk="1" latinLnBrk="1" hangingPunct="1">
            <a:defRPr kumimoji="1" kern="1200">
              <a:solidFill>
                <a:sysClr val="windowText" lastClr="000000"/>
              </a:solidFill>
              <a:latin typeface="Corbel"/>
            </a:defRPr>
          </a:lvl8pPr>
          <a:lvl9pPr marL="3657600" algn="l" defTabSz="914400" rtl="0" eaLnBrk="1" latinLnBrk="1" hangingPunct="1">
            <a:defRPr kumimoji="1" kern="1200">
              <a:solidFill>
                <a:sysClr val="windowText" lastClr="000000"/>
              </a:solidFill>
              <a:latin typeface="Corbel"/>
            </a:defRPr>
          </a:lvl9pPr>
        </a:lstStyle>
        <a:p xmlns:a="http://schemas.openxmlformats.org/drawingml/2006/main">
          <a:pPr algn="ctr">
            <a:defRPr/>
          </a:pPr>
          <a:r>
            <a:rPr kumimoji="0" lang="ko-KR" altLang="en-US" sz="2500" b="1" dirty="0">
              <a:solidFill>
                <a:sysClr val="windowText" lastClr="000000"/>
              </a:solidFill>
              <a:latin typeface="HY강B" pitchFamily="18" charset="-127"/>
              <a:ea typeface="HY강B" pitchFamily="18" charset="-127"/>
            </a:rPr>
            <a:t>우리 </a:t>
          </a:r>
          <a:r>
            <a:rPr kumimoji="0" lang="ko-KR" altLang="en-US" sz="2500" b="1" smtClean="0">
              <a:solidFill>
                <a:sysClr val="windowText" lastClr="000000"/>
              </a:solidFill>
              <a:latin typeface="HY강B" pitchFamily="18" charset="-127"/>
              <a:ea typeface="HY강B" pitchFamily="18" charset="-127"/>
            </a:rPr>
            <a:t>가족 나이 그래프</a:t>
          </a:r>
          <a:endParaRPr kumimoji="0" lang="ko-KR" altLang="en-US" sz="2500" b="1" dirty="0">
            <a:solidFill>
              <a:sysClr val="windowText" lastClr="000000"/>
            </a:solidFill>
            <a:latin typeface="HY강B" pitchFamily="18" charset="-127"/>
            <a:ea typeface="HY강B" pitchFamily="18" charset="-127"/>
          </a:endParaRPr>
        </a:p>
      </cdr:txBody>
    </cdr:sp>
  </cdr:relSizeAnchor>
  <cdr:relSizeAnchor xmlns:cdr="http://schemas.openxmlformats.org/drawingml/2006/chartDrawing">
    <cdr:from>
      <cdr:x>0.1913</cdr:x>
      <cdr:y>0</cdr:y>
    </cdr:from>
    <cdr:to>
      <cdr:x>0.31401</cdr:x>
      <cdr:y>0.09272</cdr:y>
    </cdr:to>
    <cdr:sp macro="" textlink="">
      <cdr:nvSpPr>
        <cdr:cNvPr id="5" name="타원 4"/>
        <cdr:cNvSpPr/>
      </cdr:nvSpPr>
      <cdr:spPr>
        <a:xfrm xmlns:a="http://schemas.openxmlformats.org/drawingml/2006/main">
          <a:off x="1571636" y="-71438"/>
          <a:ext cx="1008062" cy="576262"/>
        </a:xfrm>
        <a:prstGeom xmlns:a="http://schemas.openxmlformats.org/drawingml/2006/main" prst="ellipse">
          <a:avLst/>
        </a:prstGeom>
        <a:solidFill xmlns:a="http://schemas.openxmlformats.org/drawingml/2006/main">
          <a:sysClr val="window" lastClr="FFFFFF"/>
        </a:solidFill>
        <a:ln xmlns:a="http://schemas.openxmlformats.org/drawingml/2006/main" w="25400" cap="flat" cmpd="sng" algn="ctr">
          <a:solidFill>
            <a:sysClr val="windowText" lastClr="000000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rbel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rbel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rbel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rbel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rbel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rbel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rbel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rbel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rbel"/>
            </a:defRPr>
          </a:lvl9pPr>
        </a:lstStyle>
        <a:p xmlns:a="http://schemas.openxmlformats.org/drawingml/2006/main">
          <a:pPr algn="ctr" fontAlgn="auto">
            <a:spcBef>
              <a:spcPts val="0"/>
            </a:spcBef>
            <a:spcAft>
              <a:spcPts val="0"/>
            </a:spcAft>
            <a:defRPr/>
          </a:pPr>
          <a:r>
            <a:rPr kumimoji="0" lang="ko-KR" altLang="en-US" sz="2400" b="1" dirty="0" smtClean="0">
              <a:solidFill>
                <a:sysClr val="windowText" lastClr="000000"/>
              </a:solidFill>
              <a:latin typeface="휴먼매직체" pitchFamily="18" charset="-127"/>
              <a:ea typeface="휴먼매직체" pitchFamily="18" charset="-127"/>
            </a:rPr>
            <a:t>탐구</a:t>
          </a:r>
          <a:endParaRPr kumimoji="0" lang="ko-KR" altLang="en-US" sz="2400" b="1" dirty="0">
            <a:solidFill>
              <a:sysClr val="windowText" lastClr="000000"/>
            </a:solidFill>
            <a:latin typeface="휴먼매직체" pitchFamily="18" charset="-127"/>
            <a:ea typeface="휴먼매직체" pitchFamily="18" charset="-127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600035" y="10"/>
            <a:ext cx="11601531" cy="96011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00088" y="3000363"/>
            <a:ext cx="10701414" cy="2100277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00101" y="5300666"/>
            <a:ext cx="10501387" cy="1200158"/>
          </a:xfrm>
        </p:spPr>
        <p:txBody>
          <a:bodyPr anchor="t"/>
          <a:lstStyle>
            <a:lvl1pPr marL="0" indent="0" algn="ctr">
              <a:buNone/>
              <a:defRPr sz="3400">
                <a:solidFill>
                  <a:schemeClr val="tx2"/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400008" cy="96012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4867" y="400020"/>
            <a:ext cx="11976727" cy="1315698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" y="14"/>
            <a:ext cx="639071" cy="96011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0046" y="4300535"/>
            <a:ext cx="10801426" cy="2106933"/>
          </a:xfrm>
        </p:spPr>
        <p:txBody>
          <a:bodyPr anchor="ctr"/>
          <a:lstStyle>
            <a:lvl1pPr algn="l">
              <a:defRPr sz="56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00046" y="6300798"/>
            <a:ext cx="10801426" cy="2300290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640080" indent="0">
              <a:buNone/>
              <a:defRPr sz="2500">
                <a:solidFill>
                  <a:schemeClr val="tx2"/>
                </a:solidFill>
              </a:defRPr>
            </a:lvl2pPr>
            <a:lvl3pPr marL="1280160" indent="0">
              <a:buNone/>
              <a:defRPr sz="2200">
                <a:solidFill>
                  <a:schemeClr val="tx2"/>
                </a:solidFill>
              </a:defRPr>
            </a:lvl3pPr>
            <a:lvl4pPr marL="1920240" indent="0">
              <a:buNone/>
              <a:defRPr sz="2000">
                <a:solidFill>
                  <a:schemeClr val="tx2"/>
                </a:solidFill>
              </a:defRPr>
            </a:lvl4pPr>
            <a:lvl5pPr marL="2560320" indent="0">
              <a:buNone/>
              <a:defRPr sz="2000">
                <a:solidFill>
                  <a:schemeClr val="tx2"/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700046" y="6200786"/>
            <a:ext cx="10801426" cy="222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400021"/>
            <a:ext cx="12801645" cy="1600214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1100094" y="2300270"/>
            <a:ext cx="5300707" cy="6200818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6600827" y="2300270"/>
            <a:ext cx="5299862" cy="6200818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700055" y="2100243"/>
            <a:ext cx="5600741" cy="5300700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39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700052" y="7600971"/>
            <a:ext cx="5607101" cy="1000132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3400" b="0">
                <a:solidFill>
                  <a:schemeClr val="tx1"/>
                </a:solidFill>
              </a:defRPr>
            </a:lvl1pPr>
            <a:lvl2pPr marL="640080" indent="0" algn="ctr">
              <a:buNone/>
              <a:defRPr sz="2800" b="0">
                <a:solidFill>
                  <a:schemeClr val="tx1"/>
                </a:solidFill>
              </a:defRPr>
            </a:lvl2pPr>
            <a:lvl3pPr marL="1280160" indent="0" algn="ctr">
              <a:buNone/>
              <a:defRPr sz="2500" b="0">
                <a:solidFill>
                  <a:schemeClr val="tx1"/>
                </a:solidFill>
              </a:defRPr>
            </a:lvl3pPr>
            <a:lvl4pPr marL="1920240" indent="0" algn="ctr">
              <a:buNone/>
              <a:defRPr sz="2200" b="0">
                <a:solidFill>
                  <a:schemeClr val="tx1"/>
                </a:solidFill>
              </a:defRPr>
            </a:lvl4pPr>
            <a:lvl5pPr marL="2560320" indent="0" algn="ctr">
              <a:buNone/>
              <a:defRPr sz="2200" b="0">
                <a:solidFill>
                  <a:schemeClr val="tx1"/>
                </a:solidFill>
              </a:defRPr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6603707" y="2100243"/>
            <a:ext cx="5600741" cy="5300700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39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6600827" y="7600971"/>
            <a:ext cx="5600739" cy="1000132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3400" b="0">
                <a:solidFill>
                  <a:schemeClr val="tx1"/>
                </a:solidFill>
              </a:defRPr>
            </a:lvl1pPr>
            <a:lvl2pPr marL="640080" indent="0" algn="ctr">
              <a:buNone/>
              <a:defRPr sz="2800" b="0">
                <a:solidFill>
                  <a:schemeClr val="tx1"/>
                </a:solidFill>
              </a:defRPr>
            </a:lvl2pPr>
            <a:lvl3pPr marL="1280160" indent="0" algn="ctr">
              <a:buNone/>
              <a:defRPr sz="2500" b="0">
                <a:solidFill>
                  <a:schemeClr val="tx1"/>
                </a:solidFill>
              </a:defRPr>
            </a:lvl3pPr>
            <a:lvl4pPr marL="1920240" indent="0" algn="ctr">
              <a:buNone/>
              <a:defRPr sz="2200" b="0">
                <a:solidFill>
                  <a:schemeClr val="tx1"/>
                </a:solidFill>
              </a:defRPr>
            </a:lvl4pPr>
            <a:lvl5pPr marL="2560320" indent="0" algn="ctr">
              <a:buNone/>
              <a:defRPr sz="2200" b="0">
                <a:solidFill>
                  <a:schemeClr val="tx1"/>
                </a:solidFill>
              </a:defRPr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6"/>
            <a:ext cx="400008" cy="96011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2403881" y="6"/>
            <a:ext cx="400008" cy="96011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600035" y="10"/>
            <a:ext cx="11601531" cy="96011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0048" y="600046"/>
            <a:ext cx="11461474" cy="16002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400008" y="369332"/>
            <a:ext cx="12401592" cy="930807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700049" y="400019"/>
            <a:ext cx="11401505" cy="900119"/>
          </a:xfrm>
          <a:noFill/>
        </p:spPr>
        <p:txBody>
          <a:bodyPr anchor="b">
            <a:noAutofit/>
          </a:bodyPr>
          <a:lstStyle>
            <a:lvl1pPr algn="l">
              <a:defRPr sz="39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700047" y="1408724"/>
            <a:ext cx="3100411" cy="7492421"/>
          </a:xfrm>
        </p:spPr>
        <p:txBody>
          <a:bodyPr/>
          <a:lstStyle>
            <a:lvl1pPr marL="0" indent="0">
              <a:buNone/>
              <a:defRPr sz="2200"/>
            </a:lvl1pPr>
            <a:lvl2pPr marL="640080" indent="0">
              <a:buNone/>
              <a:defRPr sz="20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3900492" y="1400151"/>
            <a:ext cx="8201025" cy="7500962"/>
          </a:xfrm>
        </p:spPr>
        <p:txBody>
          <a:bodyPr/>
          <a:lstStyle>
            <a:lvl1pPr>
              <a:defRPr sz="3900"/>
            </a:lvl1pPr>
            <a:lvl2pPr>
              <a:defRPr sz="3600"/>
            </a:lvl2pPr>
            <a:lvl3pPr>
              <a:defRPr sz="3400"/>
            </a:lvl3pPr>
            <a:lvl4pPr>
              <a:defRPr sz="2800"/>
            </a:lvl4pPr>
            <a:lvl5pPr>
              <a:defRPr sz="25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6"/>
            <a:ext cx="400008" cy="96011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5000627"/>
            <a:ext cx="12801600" cy="460057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0049" y="5000626"/>
            <a:ext cx="4600607" cy="1593539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700049" y="6600839"/>
            <a:ext cx="4600607" cy="1600211"/>
          </a:xfrm>
        </p:spPr>
        <p:txBody>
          <a:bodyPr/>
          <a:lstStyle>
            <a:lvl1pPr marL="0" indent="0">
              <a:buNone/>
              <a:defRPr sz="2200"/>
            </a:lvl1pPr>
            <a:lvl2pPr marL="640080" indent="0">
              <a:buNone/>
              <a:defRPr sz="2000"/>
            </a:lvl2pPr>
            <a:lvl3pPr marL="1280160" indent="0">
              <a:buNone/>
              <a:defRPr sz="2000"/>
            </a:lvl3pPr>
            <a:lvl4pPr marL="1920240" indent="0">
              <a:buNone/>
              <a:defRPr sz="1700"/>
            </a:lvl4pPr>
            <a:lvl5pPr marL="2560320" indent="0">
              <a:buNone/>
              <a:defRPr sz="17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73880" y="9201181"/>
            <a:ext cx="4053840" cy="4168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5600695" y="1500165"/>
            <a:ext cx="5900780" cy="6600871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45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40080" y="2100247"/>
            <a:ext cx="11521440" cy="647638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637904" y="2000232"/>
            <a:ext cx="11501519" cy="2223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0701368" y="-22328"/>
            <a:ext cx="2100234" cy="96011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0701368" y="400019"/>
            <a:ext cx="1700226" cy="8801164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40082" y="800073"/>
            <a:ext cx="9961274" cy="8001062"/>
          </a:xfrm>
        </p:spPr>
        <p:txBody>
          <a:bodyPr vert="eaVert"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9201181"/>
            <a:ext cx="12801600" cy="400019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3334"/>
            <a:ext cx="12801600" cy="396687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37296" y="384493"/>
            <a:ext cx="11964298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40080" y="2240282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40080" y="9201181"/>
            <a:ext cx="2987040" cy="400053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 eaLnBrk="1" latinLnBrk="0" hangingPunct="1">
              <a:defRPr kumimoji="0" sz="1700">
                <a:solidFill>
                  <a:schemeClr val="tx1"/>
                </a:solidFill>
              </a:defRPr>
            </a:lvl1pPr>
          </a:lstStyle>
          <a:p>
            <a:fld id="{0D4D8A86-C42E-4F2A-A0BC-FB94B6DDFD94}" type="datetimeFigureOut">
              <a:rPr lang="ko-KR" altLang="en-US" smtClean="0"/>
              <a:pPr/>
              <a:t>2010-07-26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373880" y="9201181"/>
            <a:ext cx="4053840" cy="400053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 eaLnBrk="1" latinLnBrk="0" hangingPunct="1">
              <a:defRPr kumimoji="0" sz="17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9174480" y="9201181"/>
            <a:ext cx="2987040" cy="400053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 eaLnBrk="1" latinLnBrk="0" hangingPunct="1">
              <a:defRPr kumimoji="0" sz="1700">
                <a:solidFill>
                  <a:schemeClr val="tx1"/>
                </a:solidFill>
              </a:defRPr>
            </a:lvl1pPr>
          </a:lstStyle>
          <a:p>
            <a:fld id="{57671D2E-A821-4EF0-9D23-725B0AF754B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1" latinLnBrk="1" hangingPunct="1">
        <a:spcBef>
          <a:spcPct val="0"/>
        </a:spcBef>
        <a:buNone/>
        <a:defRPr kumimoji="0" sz="6200" b="0" kern="1200" spc="14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480060" indent="-480060" algn="l" rtl="0" eaLnBrk="1" latinLnBrk="1" hangingPunct="1">
        <a:spcBef>
          <a:spcPct val="20000"/>
        </a:spcBef>
        <a:buFont typeface="Arial"/>
        <a:buChar char="•"/>
        <a:defRPr kumimoji="0" sz="4500" kern="1200">
          <a:solidFill>
            <a:schemeClr val="tx2"/>
          </a:solidFill>
          <a:latin typeface="+mn-lt"/>
          <a:ea typeface="+mn-ea"/>
          <a:cs typeface="+mn-cs"/>
        </a:defRPr>
      </a:lvl1pPr>
      <a:lvl2pPr marL="1040130" indent="-4000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모서리가 둥근 직사각형 7"/>
          <p:cNvSpPr/>
          <p:nvPr/>
        </p:nvSpPr>
        <p:spPr>
          <a:xfrm>
            <a:off x="620959" y="339705"/>
            <a:ext cx="11559684" cy="8921791"/>
          </a:xfrm>
          <a:prstGeom prst="roundRect">
            <a:avLst>
              <a:gd name="adj" fmla="val 12750"/>
            </a:avLst>
          </a:prstGeom>
          <a:solidFill>
            <a:schemeClr val="bg1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400008" y="224997"/>
            <a:ext cx="12001584" cy="9151208"/>
          </a:xfrm>
          <a:prstGeom prst="roundRect">
            <a:avLst>
              <a:gd name="adj" fmla="val 12507"/>
            </a:avLst>
          </a:prstGeom>
          <a:noFill/>
          <a:ln w="381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" tIns="64008" rIns="128016" bIns="64008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9" name="차트 8"/>
          <p:cNvGraphicFramePr/>
          <p:nvPr/>
        </p:nvGraphicFramePr>
        <p:xfrm>
          <a:off x="700048" y="500032"/>
          <a:ext cx="11501518" cy="8701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메트로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202</TotalTime>
  <Words>5</Words>
  <Application>Microsoft Office PowerPoint</Application>
  <PresentationFormat>A3 용지(297x420mm)</PresentationFormat>
  <Paragraphs>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고구려 벽화</vt:lpstr>
      <vt:lpstr>슬라이드 1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빈자매</dc:creator>
  <cp:lastModifiedBy>lg</cp:lastModifiedBy>
  <cp:revision>27</cp:revision>
  <dcterms:created xsi:type="dcterms:W3CDTF">2010-06-13T12:28:00Z</dcterms:created>
  <dcterms:modified xsi:type="dcterms:W3CDTF">2010-07-26T13:08:14Z</dcterms:modified>
</cp:coreProperties>
</file>