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3106400" cy="9248775" type="screen4x3"/>
  <p:notesSz cx="9248775" cy="1310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Relationship Id="rId32" Type="http://schemas.openxmlformats.org/officeDocument/2006/relationships/image" Target="../media/image31.png"/><Relationship Id="rId33" Type="http://schemas.openxmlformats.org/officeDocument/2006/relationships/image" Target="../media/image32.png"/><Relationship Id="rId34" Type="http://schemas.openxmlformats.org/officeDocument/2006/relationships/image" Target="../media/image33.png"/><Relationship Id="rId35" Type="http://schemas.openxmlformats.org/officeDocument/2006/relationships/image" Target="../media/image34.png"/><Relationship Id="rId36" Type="http://schemas.openxmlformats.org/officeDocument/2006/relationships/image" Target="../media/image35.png"/><Relationship Id="rId37" Type="http://schemas.openxmlformats.org/officeDocument/2006/relationships/image" Target="../media/image36.png"/><Relationship Id="rId38" Type="http://schemas.openxmlformats.org/officeDocument/2006/relationships/image" Target="../media/image37.png"/><Relationship Id="rId39" Type="http://schemas.openxmlformats.org/officeDocument/2006/relationships/image" Target="../media/image38.png"/><Relationship Id="rId40" Type="http://schemas.openxmlformats.org/officeDocument/2006/relationships/image" Target="../media/image39.png"/><Relationship Id="rId41" Type="http://schemas.openxmlformats.org/officeDocument/2006/relationships/image" Target="../media/image40.png"/><Relationship Id="rId42" Type="http://schemas.openxmlformats.org/officeDocument/2006/relationships/image" Target="../media/image41.png"/><Relationship Id="rId43" Type="http://schemas.openxmlformats.org/officeDocument/2006/relationships/image" Target="../media/image42.png"/><Relationship Id="rId44" Type="http://schemas.openxmlformats.org/officeDocument/2006/relationships/image" Target="../media/image43.png"/><Relationship Id="rId45" Type="http://schemas.openxmlformats.org/officeDocument/2006/relationships/image" Target="../media/image44.png"/><Relationship Id="rId46" Type="http://schemas.openxmlformats.org/officeDocument/2006/relationships/image" Target="../media/image4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97497" y="1842997"/>
            <a:ext cx="12709769" cy="7013555"/>
            <a:chOff x="197497" y="1842997"/>
            <a:chExt cx="12709769" cy="701355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6157388" y="-1555879"/>
              <a:ext cx="25419537" cy="14027110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497" y="1842997"/>
              <a:ext cx="12709769" cy="701355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29175" y="109478"/>
            <a:ext cx="12609732" cy="1092100"/>
            <a:chOff x="229175" y="109478"/>
            <a:chExt cx="12609732" cy="1092100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175" y="109478"/>
              <a:ext cx="12609732" cy="1092100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62704" y="291694"/>
            <a:ext cx="4515737" cy="898985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72436" y="167406"/>
            <a:ext cx="2681654" cy="473954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320246" y="435083"/>
            <a:ext cx="802540" cy="473954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1401738" y="433780"/>
            <a:ext cx="429940" cy="475954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425366" y="728087"/>
            <a:ext cx="534750" cy="459239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6066" y="1268347"/>
            <a:ext cx="6109822" cy="786041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672317" y="499273"/>
            <a:ext cx="267332" cy="589693"/>
            <a:chOff x="11672317" y="499273"/>
            <a:chExt cx="267332" cy="589693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672317" y="499273"/>
              <a:ext cx="267332" cy="58969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42673" y="617138"/>
            <a:ext cx="226881" cy="493668"/>
            <a:chOff x="342673" y="617138"/>
            <a:chExt cx="226881" cy="493668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327666" y="632145"/>
              <a:ext cx="256895" cy="226881"/>
              <a:chOff x="327666" y="632145"/>
              <a:chExt cx="256895" cy="226881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5400000">
                <a:off x="327666" y="632145"/>
                <a:ext cx="256895" cy="226881"/>
              </a:xfrm>
              <a:prstGeom prst="rect">
                <a:avLst/>
              </a:prstGeom>
            </p:spPr>
          </p:pic>
        </p:grpSp>
        <p:grpSp>
          <p:nvGrpSpPr>
            <p:cNvPr id="1006" name="그룹 1006"/>
            <p:cNvGrpSpPr/>
            <p:nvPr/>
          </p:nvGrpSpPr>
          <p:grpSpPr>
            <a:xfrm>
              <a:off x="422566" y="847759"/>
              <a:ext cx="54388" cy="263047"/>
              <a:chOff x="422566" y="847759"/>
              <a:chExt cx="54388" cy="263047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422566" y="847759"/>
                <a:ext cx="54388" cy="263047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387915" y="807687"/>
              <a:ext cx="62112" cy="97405"/>
              <a:chOff x="387915" y="807687"/>
              <a:chExt cx="62112" cy="97405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-3900000">
                <a:off x="387915" y="807687"/>
                <a:ext cx="62112" cy="97405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460281" y="807687"/>
              <a:ext cx="62112" cy="97405"/>
              <a:chOff x="460281" y="807687"/>
              <a:chExt cx="62112" cy="97405"/>
            </a:xfrm>
          </p:grpSpPr>
          <p:pic>
            <p:nvPicPr>
              <p:cNvPr id="29" name="Object 28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3900000">
                <a:off x="460281" y="807687"/>
                <a:ext cx="62112" cy="97405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383411" y="902862"/>
              <a:ext cx="62112" cy="97405"/>
              <a:chOff x="383411" y="902862"/>
              <a:chExt cx="62112" cy="97405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-4140000">
                <a:off x="383411" y="902862"/>
                <a:ext cx="62112" cy="97405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477575" y="969740"/>
              <a:ext cx="62112" cy="97405"/>
              <a:chOff x="477575" y="969740"/>
              <a:chExt cx="62112" cy="97405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3900000">
                <a:off x="477575" y="969740"/>
                <a:ext cx="62112" cy="97405"/>
              </a:xfrm>
              <a:prstGeom prst="rect">
                <a:avLst/>
              </a:prstGeom>
            </p:spPr>
          </p:pic>
        </p:grpSp>
      </p:grpSp>
      <p:grpSp>
        <p:nvGrpSpPr>
          <p:cNvPr id="1011" name="그룹 1011"/>
          <p:cNvGrpSpPr/>
          <p:nvPr/>
        </p:nvGrpSpPr>
        <p:grpSpPr>
          <a:xfrm>
            <a:off x="590555" y="707010"/>
            <a:ext cx="294054" cy="443182"/>
            <a:chOff x="590555" y="707010"/>
            <a:chExt cx="294054" cy="443182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703568" y="973132"/>
              <a:ext cx="41203" cy="177060"/>
              <a:chOff x="703568" y="973132"/>
              <a:chExt cx="41203" cy="177060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703568" y="973132"/>
                <a:ext cx="41203" cy="177060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621048" y="1004996"/>
              <a:ext cx="72268" cy="113331"/>
              <a:chOff x="621048" y="1004996"/>
              <a:chExt cx="72268" cy="113331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 rot="-3900000">
                <a:off x="621048" y="1004996"/>
                <a:ext cx="72268" cy="113331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604933" y="707010"/>
              <a:ext cx="279676" cy="307955"/>
              <a:chOff x="604933" y="707010"/>
              <a:chExt cx="279676" cy="307955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604933" y="707010"/>
                <a:ext cx="279676" cy="307955"/>
              </a:xfrm>
              <a:prstGeom prst="rect">
                <a:avLst/>
              </a:prstGeom>
            </p:spPr>
          </p:pic>
        </p:grpSp>
      </p:grpSp>
      <p:pic>
        <p:nvPicPr>
          <p:cNvPr id="49" name="Object 48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228603" y="8880557"/>
            <a:ext cx="3077343" cy="464962"/>
          </a:xfrm>
          <a:prstGeom prst="rect">
            <a:avLst/>
          </a:prstGeom>
        </p:spPr>
      </p:pic>
      <p:grpSp>
        <p:nvGrpSpPr>
          <p:cNvPr id="1015" name="그룹 1015"/>
          <p:cNvGrpSpPr/>
          <p:nvPr/>
        </p:nvGrpSpPr>
        <p:grpSpPr>
          <a:xfrm>
            <a:off x="456113" y="1927470"/>
            <a:ext cx="3138656" cy="2059297"/>
            <a:chOff x="456113" y="1927470"/>
            <a:chExt cx="3138656" cy="2059297"/>
          </a:xfrm>
        </p:grpSpPr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-1113215" y="929502"/>
              <a:ext cx="6277311" cy="4118595"/>
            </a:xfrm>
            <a:prstGeom prst="rect">
              <a:avLst/>
            </a:prstGeom>
          </p:spPr>
        </p:pic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56113" y="1927470"/>
              <a:ext cx="3138656" cy="2059297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586696" y="2663274"/>
            <a:ext cx="650028" cy="650028"/>
            <a:chOff x="1586696" y="2663274"/>
            <a:chExt cx="650028" cy="650028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86696" y="2663274"/>
              <a:ext cx="650028" cy="650028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557736" y="2438063"/>
            <a:ext cx="1013300" cy="1249576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2247592" y="2112487"/>
            <a:ext cx="651817" cy="552497"/>
            <a:chOff x="2247592" y="2112487"/>
            <a:chExt cx="651817" cy="552497"/>
          </a:xfrm>
        </p:grpSpPr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247592" y="2112487"/>
              <a:ext cx="651817" cy="552497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2595676" y="2718730"/>
            <a:ext cx="776743" cy="658387"/>
            <a:chOff x="2595676" y="2718730"/>
            <a:chExt cx="776743" cy="658387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 rot="2040000">
              <a:off x="2595676" y="2718730"/>
              <a:ext cx="776743" cy="658387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234462" y="3321851"/>
            <a:ext cx="621875" cy="527117"/>
            <a:chOff x="2234462" y="3321851"/>
            <a:chExt cx="621875" cy="527117"/>
          </a:xfrm>
        </p:grpSpPr>
        <p:pic>
          <p:nvPicPr>
            <p:cNvPr id="65" name="Object 64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 rot="4200000">
              <a:off x="2234462" y="3321851"/>
              <a:ext cx="621875" cy="527117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721489" y="2107227"/>
            <a:ext cx="776743" cy="658387"/>
            <a:chOff x="721489" y="2107227"/>
            <a:chExt cx="776743" cy="658387"/>
          </a:xfrm>
        </p:grpSpPr>
        <p:pic>
          <p:nvPicPr>
            <p:cNvPr id="68" name="Object 67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 rot="240000">
              <a:off x="721489" y="2107227"/>
              <a:ext cx="776743" cy="658387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066253" y="3331159"/>
            <a:ext cx="608486" cy="515768"/>
            <a:chOff x="1066253" y="3331159"/>
            <a:chExt cx="608486" cy="515768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 rot="-4080000">
              <a:off x="1066253" y="3331159"/>
              <a:ext cx="608486" cy="515768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607464" y="2777443"/>
            <a:ext cx="746697" cy="632919"/>
            <a:chOff x="607464" y="2777443"/>
            <a:chExt cx="746697" cy="632919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 rot="-1860000">
              <a:off x="607464" y="2777443"/>
              <a:ext cx="746697" cy="632919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1594487" y="2066857"/>
            <a:ext cx="577389" cy="489409"/>
            <a:chOff x="1594487" y="2066857"/>
            <a:chExt cx="577389" cy="489409"/>
          </a:xfrm>
        </p:grpSpPr>
        <p:pic>
          <p:nvPicPr>
            <p:cNvPr id="77" name="Object 76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 rot="-3900000">
              <a:off x="1594487" y="2066857"/>
              <a:ext cx="577389" cy="489409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1686424" y="3435902"/>
            <a:ext cx="503594" cy="426859"/>
            <a:chOff x="1686424" y="3435902"/>
            <a:chExt cx="503594" cy="426859"/>
          </a:xfrm>
        </p:grpSpPr>
        <p:pic>
          <p:nvPicPr>
            <p:cNvPr id="80" name="Object 79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 rot="6900000">
              <a:off x="1686424" y="3435902"/>
              <a:ext cx="503594" cy="426859"/>
            </a:xfrm>
            <a:prstGeom prst="rect">
              <a:avLst/>
            </a:prstGeom>
          </p:spPr>
        </p:pic>
      </p:grpSp>
      <p:pic>
        <p:nvPicPr>
          <p:cNvPr id="82" name="Object 81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638626" y="2938913"/>
            <a:ext cx="711545" cy="433269"/>
          </a:xfrm>
          <a:prstGeom prst="rect">
            <a:avLst/>
          </a:prstGeom>
        </p:spPr>
      </p:pic>
      <p:pic>
        <p:nvPicPr>
          <p:cNvPr id="83" name="Object 82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2672620" y="2860741"/>
            <a:ext cx="687841" cy="433269"/>
          </a:xfrm>
          <a:prstGeom prst="rect">
            <a:avLst/>
          </a:prstGeom>
        </p:spPr>
      </p:pic>
      <p:pic>
        <p:nvPicPr>
          <p:cNvPr id="84" name="Object 83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2886395" y="1926878"/>
            <a:ext cx="629796" cy="533907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6792587" y="4375314"/>
            <a:ext cx="2155654" cy="2155654"/>
            <a:chOff x="6792587" y="4375314"/>
            <a:chExt cx="2155654" cy="2155654"/>
          </a:xfrm>
        </p:grpSpPr>
        <p:pic>
          <p:nvPicPr>
            <p:cNvPr id="86" name="Object 85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792587" y="4375314"/>
              <a:ext cx="2155654" cy="2155654"/>
            </a:xfrm>
            <a:prstGeom prst="rect">
              <a:avLst/>
            </a:prstGeom>
          </p:spPr>
        </p:pic>
      </p:grpSp>
      <p:pic>
        <p:nvPicPr>
          <p:cNvPr id="88" name="Object 87"/>
          <p:cNvPicPr>
            <a:picLocks noChangeAspect="1"/>
          </p:cNvPicPr>
          <p:nvPr/>
        </p:nvPicPr>
        <p:blipFill>
          <a:blip r:embed="rId38" cstate="print"/>
          <a:stretch>
            <a:fillRect/>
          </a:stretch>
        </p:blipFill>
        <p:spPr>
          <a:xfrm>
            <a:off x="6677012" y="3606484"/>
            <a:ext cx="3435319" cy="4190614"/>
          </a:xfrm>
          <a:prstGeom prst="rect">
            <a:avLst/>
          </a:prstGeom>
        </p:spPr>
      </p:pic>
      <p:grpSp>
        <p:nvGrpSpPr>
          <p:cNvPr id="1026" name="그룹 1026"/>
          <p:cNvGrpSpPr/>
          <p:nvPr/>
        </p:nvGrpSpPr>
        <p:grpSpPr>
          <a:xfrm>
            <a:off x="8984283" y="2548769"/>
            <a:ext cx="2161587" cy="1832217"/>
            <a:chOff x="8984283" y="2548769"/>
            <a:chExt cx="2161587" cy="1832217"/>
          </a:xfrm>
        </p:grpSpPr>
        <p:pic>
          <p:nvPicPr>
            <p:cNvPr id="90" name="Object 89"/>
            <p:cNvPicPr>
              <a:picLocks noChangeAspect="1"/>
            </p:cNvPicPr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984283" y="2548769"/>
              <a:ext cx="2161587" cy="183221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0138614" y="4559220"/>
            <a:ext cx="2575872" cy="2183375"/>
            <a:chOff x="10138614" y="4559220"/>
            <a:chExt cx="2575872" cy="2183375"/>
          </a:xfrm>
        </p:grpSpPr>
        <p:pic>
          <p:nvPicPr>
            <p:cNvPr id="93" name="Object 92"/>
            <p:cNvPicPr>
              <a:picLocks noChangeAspect="1"/>
            </p:cNvPicPr>
            <p:nvPr/>
          </p:nvPicPr>
          <p:blipFill>
            <a:blip r:embed="rId40" cstate="print"/>
            <a:stretch>
              <a:fillRect/>
            </a:stretch>
          </p:blipFill>
          <p:spPr>
            <a:xfrm rot="2040000">
              <a:off x="10138614" y="4559220"/>
              <a:ext cx="2575872" cy="2183375"/>
            </a:xfrm>
            <a:prstGeom prst="rect">
              <a:avLst/>
            </a:prstGeom>
          </p:spPr>
        </p:pic>
      </p:grpSp>
      <p:grpSp>
        <p:nvGrpSpPr>
          <p:cNvPr id="1028" name="그룹 1028"/>
          <p:cNvGrpSpPr/>
          <p:nvPr/>
        </p:nvGrpSpPr>
        <p:grpSpPr>
          <a:xfrm>
            <a:off x="8940738" y="6559318"/>
            <a:ext cx="2062290" cy="1748050"/>
            <a:chOff x="8940738" y="6559318"/>
            <a:chExt cx="2062290" cy="1748050"/>
          </a:xfrm>
        </p:grpSpPr>
        <p:pic>
          <p:nvPicPr>
            <p:cNvPr id="96" name="Object 95"/>
            <p:cNvPicPr>
              <a:picLocks noChangeAspect="1"/>
            </p:cNvPicPr>
            <p:nvPr/>
          </p:nvPicPr>
          <p:blipFill>
            <a:blip r:embed="rId41" cstate="print"/>
            <a:stretch>
              <a:fillRect/>
            </a:stretch>
          </p:blipFill>
          <p:spPr>
            <a:xfrm rot="4200000">
              <a:off x="8940738" y="6559318"/>
              <a:ext cx="2062290" cy="1748050"/>
            </a:xfrm>
            <a:prstGeom prst="rect">
              <a:avLst/>
            </a:prstGeom>
          </p:spPr>
        </p:pic>
      </p:grpSp>
      <p:grpSp>
        <p:nvGrpSpPr>
          <p:cNvPr id="1029" name="그룹 1029"/>
          <p:cNvGrpSpPr/>
          <p:nvPr/>
        </p:nvGrpSpPr>
        <p:grpSpPr>
          <a:xfrm>
            <a:off x="3923345" y="2531326"/>
            <a:ext cx="2575872" cy="2183375"/>
            <a:chOff x="3923345" y="2531326"/>
            <a:chExt cx="2575872" cy="2183375"/>
          </a:xfrm>
        </p:grpSpPr>
        <p:pic>
          <p:nvPicPr>
            <p:cNvPr id="99" name="Object 98"/>
            <p:cNvPicPr>
              <a:picLocks noChangeAspect="1"/>
            </p:cNvPicPr>
            <p:nvPr/>
          </p:nvPicPr>
          <p:blipFill>
            <a:blip r:embed="rId42" cstate="print"/>
            <a:stretch>
              <a:fillRect/>
            </a:stretch>
          </p:blipFill>
          <p:spPr>
            <a:xfrm rot="240000">
              <a:off x="3923345" y="2531326"/>
              <a:ext cx="2575872" cy="2183375"/>
            </a:xfrm>
            <a:prstGeom prst="rect">
              <a:avLst/>
            </a:prstGeom>
          </p:spPr>
        </p:pic>
      </p:grpSp>
      <p:grpSp>
        <p:nvGrpSpPr>
          <p:cNvPr id="1030" name="그룹 1030"/>
          <p:cNvGrpSpPr/>
          <p:nvPr/>
        </p:nvGrpSpPr>
        <p:grpSpPr>
          <a:xfrm>
            <a:off x="5066669" y="6590187"/>
            <a:ext cx="2017889" cy="1710414"/>
            <a:chOff x="5066669" y="6590187"/>
            <a:chExt cx="2017889" cy="1710414"/>
          </a:xfrm>
        </p:grpSpPr>
        <p:pic>
          <p:nvPicPr>
            <p:cNvPr id="102" name="Object 101"/>
            <p:cNvPicPr>
              <a:picLocks noChangeAspect="1"/>
            </p:cNvPicPr>
            <p:nvPr/>
          </p:nvPicPr>
          <p:blipFill>
            <a:blip r:embed="rId43" cstate="print"/>
            <a:stretch>
              <a:fillRect/>
            </a:stretch>
          </p:blipFill>
          <p:spPr>
            <a:xfrm rot="-4080000">
              <a:off x="5066669" y="6590187"/>
              <a:ext cx="2017889" cy="1710414"/>
            </a:xfrm>
            <a:prstGeom prst="rect">
              <a:avLst/>
            </a:prstGeom>
          </p:spPr>
        </p:pic>
      </p:grpSp>
      <p:grpSp>
        <p:nvGrpSpPr>
          <p:cNvPr id="1031" name="그룹 1031"/>
          <p:cNvGrpSpPr/>
          <p:nvPr/>
        </p:nvGrpSpPr>
        <p:grpSpPr>
          <a:xfrm>
            <a:off x="3545212" y="4753929"/>
            <a:ext cx="2476232" cy="2098917"/>
            <a:chOff x="3545212" y="4753929"/>
            <a:chExt cx="2476232" cy="2098917"/>
          </a:xfrm>
        </p:grpSpPr>
        <p:pic>
          <p:nvPicPr>
            <p:cNvPr id="105" name="Object 104"/>
            <p:cNvPicPr>
              <a:picLocks noChangeAspect="1"/>
            </p:cNvPicPr>
            <p:nvPr/>
          </p:nvPicPr>
          <p:blipFill>
            <a:blip r:embed="rId44" cstate="print"/>
            <a:stretch>
              <a:fillRect/>
            </a:stretch>
          </p:blipFill>
          <p:spPr>
            <a:xfrm rot="-1860000">
              <a:off x="3545212" y="4753929"/>
              <a:ext cx="2476232" cy="2098917"/>
            </a:xfrm>
            <a:prstGeom prst="rect">
              <a:avLst/>
            </a:prstGeom>
          </p:spPr>
        </p:pic>
      </p:grpSp>
      <p:grpSp>
        <p:nvGrpSpPr>
          <p:cNvPr id="1032" name="그룹 1032"/>
          <p:cNvGrpSpPr/>
          <p:nvPr/>
        </p:nvGrpSpPr>
        <p:grpSpPr>
          <a:xfrm>
            <a:off x="6818424" y="2397449"/>
            <a:ext cx="1914763" cy="1623002"/>
            <a:chOff x="6818424" y="2397449"/>
            <a:chExt cx="1914763" cy="1623002"/>
          </a:xfrm>
        </p:grpSpPr>
        <p:pic>
          <p:nvPicPr>
            <p:cNvPr id="108" name="Object 107"/>
            <p:cNvPicPr>
              <a:picLocks noChangeAspect="1"/>
            </p:cNvPicPr>
            <p:nvPr/>
          </p:nvPicPr>
          <p:blipFill>
            <a:blip r:embed="rId45" cstate="print"/>
            <a:stretch>
              <a:fillRect/>
            </a:stretch>
          </p:blipFill>
          <p:spPr>
            <a:xfrm rot="-3900000">
              <a:off x="6818424" y="2397449"/>
              <a:ext cx="1914763" cy="1623002"/>
            </a:xfrm>
            <a:prstGeom prst="rect">
              <a:avLst/>
            </a:prstGeom>
          </p:spPr>
        </p:pic>
      </p:grpSp>
      <p:grpSp>
        <p:nvGrpSpPr>
          <p:cNvPr id="1033" name="그룹 1033"/>
          <p:cNvGrpSpPr/>
          <p:nvPr/>
        </p:nvGrpSpPr>
        <p:grpSpPr>
          <a:xfrm>
            <a:off x="7123308" y="6937541"/>
            <a:ext cx="1670043" cy="1415572"/>
            <a:chOff x="7123308" y="6937541"/>
            <a:chExt cx="1670043" cy="1415572"/>
          </a:xfrm>
        </p:grpSpPr>
        <p:pic>
          <p:nvPicPr>
            <p:cNvPr id="111" name="Object 110"/>
            <p:cNvPicPr>
              <a:picLocks noChangeAspect="1"/>
            </p:cNvPicPr>
            <p:nvPr/>
          </p:nvPicPr>
          <p:blipFill>
            <a:blip r:embed="rId46" cstate="print"/>
            <a:stretch>
              <a:fillRect/>
            </a:stretch>
          </p:blipFill>
          <p:spPr>
            <a:xfrm rot="6900000">
              <a:off x="7123308" y="6937541"/>
              <a:ext cx="1670043" cy="141557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2023-07-08T16:28:10Z</dcterms:created>
  <dcterms:modified xsi:type="dcterms:W3CDTF">2023-07-08T16:28:10Z</dcterms:modified>
</cp:coreProperties>
</file>